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E44E-6FEE-47E1-B294-82412A95B4E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71D4-4532-414A-924B-3C12AF940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7.1 ACIDS AND BASES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Which of the following turns dry blue litmus </a:t>
            </a:r>
          </a:p>
          <a:p>
            <a:pPr>
              <a:buNone/>
            </a:pPr>
            <a:r>
              <a:rPr lang="en-US" b="1" dirty="0" smtClean="0"/>
              <a:t>paper red?</a:t>
            </a:r>
          </a:p>
          <a:p>
            <a:pPr marL="514350" indent="-514350">
              <a:buAutoNum type="alphaUcPeriod"/>
            </a:pPr>
            <a:r>
              <a:rPr lang="en-US" dirty="0" smtClean="0"/>
              <a:t>Glacial </a:t>
            </a:r>
            <a:r>
              <a:rPr lang="en-US" dirty="0" err="1" smtClean="0"/>
              <a:t>ethanoic</a:t>
            </a:r>
            <a:r>
              <a:rPr lang="en-US" dirty="0" smtClean="0"/>
              <a:t> acid</a:t>
            </a:r>
          </a:p>
          <a:p>
            <a:pPr marL="514350" indent="-514350">
              <a:buAutoNum type="alphaUcPeriod"/>
            </a:pPr>
            <a:r>
              <a:rPr lang="en-US" dirty="0" smtClean="0"/>
              <a:t>Hydrogen chloride solution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Ethanoic</a:t>
            </a:r>
            <a:r>
              <a:rPr lang="en-US" dirty="0" smtClean="0"/>
              <a:t> acid in dry </a:t>
            </a:r>
            <a:r>
              <a:rPr lang="en-US" dirty="0" err="1" smtClean="0"/>
              <a:t>propanone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Hydrogen chloride in dry methylbenzene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Which of the following contains free mobile </a:t>
            </a:r>
          </a:p>
          <a:p>
            <a:pPr>
              <a:buNone/>
            </a:pPr>
            <a:r>
              <a:rPr lang="en-US" b="1" dirty="0" smtClean="0"/>
              <a:t>hydroxide ions?</a:t>
            </a:r>
          </a:p>
          <a:p>
            <a:pPr marL="514350" indent="-514350">
              <a:buAutoNum type="alphaUcPeriod"/>
            </a:pPr>
            <a:r>
              <a:rPr lang="en-US" dirty="0" smtClean="0"/>
              <a:t>Dry ammonia gas</a:t>
            </a:r>
          </a:p>
          <a:p>
            <a:pPr marL="514350" indent="-514350">
              <a:buAutoNum type="alphaUcPeriod"/>
            </a:pPr>
            <a:r>
              <a:rPr lang="en-US" dirty="0" smtClean="0"/>
              <a:t>Dilute </a:t>
            </a:r>
            <a:r>
              <a:rPr lang="en-US" dirty="0" err="1" smtClean="0"/>
              <a:t>sulphuric</a:t>
            </a:r>
            <a:r>
              <a:rPr lang="en-US" dirty="0" smtClean="0"/>
              <a:t> acid</a:t>
            </a:r>
          </a:p>
          <a:p>
            <a:pPr marL="514350" indent="-514350">
              <a:buAutoNum type="alphaUcPeriod"/>
            </a:pPr>
            <a:r>
              <a:rPr lang="en-US" dirty="0" smtClean="0"/>
              <a:t>Dry barium hydroxide</a:t>
            </a:r>
          </a:p>
          <a:p>
            <a:pPr marL="514350" indent="-514350">
              <a:buAutoNum type="alphaUcPeriod"/>
            </a:pPr>
            <a:r>
              <a:rPr lang="en-US" dirty="0" smtClean="0"/>
              <a:t>Sodium hydroxide solution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When hydrogen chloride gas dissolves in water, </a:t>
            </a:r>
          </a:p>
          <a:p>
            <a:pPr>
              <a:buNone/>
            </a:pPr>
            <a:r>
              <a:rPr lang="en-US" b="1" dirty="0" smtClean="0"/>
              <a:t>the solution that is formed contains</a:t>
            </a:r>
          </a:p>
          <a:p>
            <a:pPr marL="514350" indent="-514350">
              <a:buAutoNum type="alphaUcPeriod"/>
            </a:pPr>
            <a:r>
              <a:rPr lang="en-US" dirty="0" smtClean="0"/>
              <a:t>electrons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hydrogen 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chlorine atoms</a:t>
            </a:r>
          </a:p>
          <a:p>
            <a:pPr marL="514350" indent="-514350">
              <a:buAutoNum type="alphaUcPeriod"/>
            </a:pPr>
            <a:r>
              <a:rPr lang="en-US" dirty="0" smtClean="0"/>
              <a:t>hydrogen atoms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 acid reacts with a base to produce</a:t>
            </a:r>
          </a:p>
          <a:p>
            <a:pPr marL="514350" indent="-514350">
              <a:buAutoNum type="alphaUcPeriod"/>
            </a:pPr>
            <a:r>
              <a:rPr lang="en-US" dirty="0" smtClean="0"/>
              <a:t>a salt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water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a salt and water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a salt, water and carbon dioxide gas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Which of the following substances </a:t>
            </a:r>
            <a:r>
              <a:rPr lang="en-US" b="1" dirty="0" err="1" smtClean="0"/>
              <a:t>neutralises</a:t>
            </a:r>
            <a:r>
              <a:rPr lang="en-US" b="1" dirty="0" smtClean="0"/>
              <a:t> an </a:t>
            </a:r>
          </a:p>
          <a:p>
            <a:pPr>
              <a:buNone/>
            </a:pPr>
            <a:r>
              <a:rPr lang="en-US" b="1" dirty="0" smtClean="0"/>
              <a:t>acid to produce salt and water only? </a:t>
            </a:r>
          </a:p>
          <a:p>
            <a:pPr>
              <a:buNone/>
            </a:pPr>
            <a:r>
              <a:rPr lang="en-US" b="1" dirty="0" smtClean="0"/>
              <a:t>I    Sodium hydroxide</a:t>
            </a:r>
          </a:p>
          <a:p>
            <a:pPr>
              <a:buNone/>
            </a:pPr>
            <a:r>
              <a:rPr lang="en-US" b="1" dirty="0" smtClean="0"/>
              <a:t>II   Copper oxide</a:t>
            </a:r>
          </a:p>
          <a:p>
            <a:pPr>
              <a:buNone/>
            </a:pPr>
            <a:r>
              <a:rPr lang="en-US" b="1" dirty="0" smtClean="0"/>
              <a:t>III  Magnesium oxide</a:t>
            </a:r>
          </a:p>
          <a:p>
            <a:pPr>
              <a:buNone/>
            </a:pPr>
            <a:r>
              <a:rPr lang="en-US" b="1" dirty="0" smtClean="0"/>
              <a:t>IV  Calcium carbonate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dirty="0" smtClean="0"/>
              <a:t>I and II only                    C.  I, II and III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II and IV only                 D.  I, III and IV only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 acid produces a salt, water and carbon </a:t>
            </a:r>
          </a:p>
          <a:p>
            <a:pPr>
              <a:buNone/>
            </a:pPr>
            <a:r>
              <a:rPr lang="en-US" b="1" dirty="0" smtClean="0"/>
              <a:t>dioxide gas when it reacts with</a:t>
            </a:r>
          </a:p>
          <a:p>
            <a:pPr marL="514350" indent="-514350">
              <a:buAutoNum type="alphaUcPeriod"/>
            </a:pPr>
            <a:r>
              <a:rPr lang="en-US" dirty="0" smtClean="0"/>
              <a:t>a metal</a:t>
            </a:r>
          </a:p>
          <a:p>
            <a:pPr marL="514350" indent="-514350">
              <a:buAutoNum type="alphaUcPeriod"/>
            </a:pPr>
            <a:r>
              <a:rPr lang="en-US" dirty="0" smtClean="0"/>
              <a:t>an alkali</a:t>
            </a:r>
          </a:p>
          <a:p>
            <a:pPr marL="514350" indent="-514350">
              <a:buAutoNum type="alphaUcPeriod"/>
            </a:pPr>
            <a:r>
              <a:rPr lang="en-US" dirty="0" smtClean="0"/>
              <a:t>a metal oxide</a:t>
            </a:r>
          </a:p>
          <a:p>
            <a:pPr marL="514350" indent="-514350">
              <a:buAutoNum type="alphaUcPeriod"/>
            </a:pPr>
            <a:r>
              <a:rPr lang="en-US" dirty="0" smtClean="0"/>
              <a:t>a metal carbonate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Which of the following tests can be used to </a:t>
            </a:r>
          </a:p>
          <a:p>
            <a:pPr>
              <a:buNone/>
            </a:pPr>
            <a:r>
              <a:rPr lang="en-US" b="1" dirty="0" smtClean="0"/>
              <a:t>investigate the properties of acids?</a:t>
            </a:r>
          </a:p>
          <a:p>
            <a:pPr>
              <a:buNone/>
            </a:pPr>
            <a:r>
              <a:rPr lang="en-US" b="1" dirty="0" smtClean="0"/>
              <a:t>I   Heating with copper oxide</a:t>
            </a:r>
          </a:p>
          <a:p>
            <a:pPr>
              <a:buNone/>
            </a:pPr>
            <a:r>
              <a:rPr lang="en-US" b="1" dirty="0" smtClean="0"/>
              <a:t>II  Test with magnesium ribbon</a:t>
            </a:r>
          </a:p>
          <a:p>
            <a:pPr>
              <a:buNone/>
            </a:pPr>
            <a:r>
              <a:rPr lang="en-US" b="1" dirty="0" smtClean="0"/>
              <a:t>III Test with sodium carbonate</a:t>
            </a:r>
          </a:p>
          <a:p>
            <a:pPr>
              <a:buNone/>
            </a:pPr>
            <a:r>
              <a:rPr lang="en-US" b="1" dirty="0" smtClean="0"/>
              <a:t>IV Test with red litmus paper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 </a:t>
            </a:r>
            <a:r>
              <a:rPr lang="en-US" dirty="0" smtClean="0"/>
              <a:t>and II only                    C.  I, II and III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II and IV only                 D.  I, III and IV only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6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7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8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9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Why is hydrogen chloride, </a:t>
            </a:r>
            <a:r>
              <a:rPr lang="en-US" b="1" dirty="0" err="1" smtClean="0"/>
              <a:t>HCl</a:t>
            </a:r>
            <a:r>
              <a:rPr lang="en-US" b="1" dirty="0" smtClean="0"/>
              <a:t>, considered as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an acid</a:t>
            </a:r>
            <a:r>
              <a:rPr lang="en-US" b="1" dirty="0" smtClean="0"/>
              <a:t>?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contains hydrogen.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contains hydrogen ions.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</a:t>
            </a:r>
            <a:r>
              <a:rPr lang="en-US" dirty="0" err="1" smtClean="0"/>
              <a:t>ionises</a:t>
            </a:r>
            <a:r>
              <a:rPr lang="en-US" dirty="0" smtClean="0"/>
              <a:t> in water to produce hydrogen ions.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</a:t>
            </a:r>
            <a:r>
              <a:rPr lang="en-US" dirty="0" err="1" smtClean="0"/>
              <a:t>ionises</a:t>
            </a:r>
            <a:r>
              <a:rPr lang="en-US" dirty="0" smtClean="0"/>
              <a:t> in water to produce hydroxide ions.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Which of the following is a </a:t>
            </a:r>
            <a:r>
              <a:rPr lang="en-US" b="1" dirty="0" err="1" smtClean="0"/>
              <a:t>diprotic</a:t>
            </a:r>
            <a:r>
              <a:rPr lang="en-US" b="1" dirty="0" smtClean="0"/>
              <a:t> acid?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HCl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marL="514350" indent="-514350">
              <a:buAutoNum type="alphaUcPeriod"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pPr marL="514350" indent="-514350">
              <a:buAutoNum type="alphaUcPeriod"/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Which of the following is a </a:t>
            </a:r>
            <a:r>
              <a:rPr lang="en-US" b="1" dirty="0" err="1" smtClean="0"/>
              <a:t>monoprotic</a:t>
            </a:r>
            <a:r>
              <a:rPr lang="en-US" b="1" dirty="0" smtClean="0"/>
              <a:t> acid?</a:t>
            </a:r>
          </a:p>
          <a:p>
            <a:pPr>
              <a:buNone/>
            </a:pPr>
            <a:r>
              <a:rPr lang="en-US" b="1" dirty="0" smtClean="0"/>
              <a:t>I     </a:t>
            </a:r>
            <a:r>
              <a:rPr lang="en-US" b="1" dirty="0" err="1" smtClean="0"/>
              <a:t>HCl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II    NH</a:t>
            </a:r>
            <a:r>
              <a:rPr lang="en-US" b="1" baseline="-25000" dirty="0" smtClean="0"/>
              <a:t>3</a:t>
            </a:r>
          </a:p>
          <a:p>
            <a:pPr>
              <a:buNone/>
            </a:pPr>
            <a:r>
              <a:rPr lang="en-US" b="1" dirty="0" smtClean="0"/>
              <a:t>III   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</a:p>
          <a:p>
            <a:pPr>
              <a:buNone/>
            </a:pPr>
            <a:r>
              <a:rPr lang="en-US" b="1" dirty="0" smtClean="0"/>
              <a:t>IV   CH</a:t>
            </a:r>
            <a:r>
              <a:rPr lang="en-US" b="1" baseline="-25000" dirty="0" smtClean="0"/>
              <a:t>3</a:t>
            </a:r>
            <a:r>
              <a:rPr lang="en-US" b="1" dirty="0" smtClean="0"/>
              <a:t>COOH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A.  I and II only                        C.  II and III only</a:t>
            </a:r>
          </a:p>
          <a:p>
            <a:pPr>
              <a:buNone/>
            </a:pPr>
            <a:r>
              <a:rPr lang="en-US" dirty="0" smtClean="0"/>
              <a:t>B.  I and IV only                       D.  III and IV only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 base is a chemical substance that</a:t>
            </a:r>
          </a:p>
          <a:p>
            <a:pPr marL="514350" indent="-514350">
              <a:buAutoNum type="alphaUcPeriod"/>
            </a:pPr>
            <a:r>
              <a:rPr lang="en-US" dirty="0" smtClean="0"/>
              <a:t>contains hydroxide 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contains hydrogen ions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ionises</a:t>
            </a:r>
            <a:r>
              <a:rPr lang="en-US" dirty="0" smtClean="0"/>
              <a:t> in water to produce hydroxonium ions</a:t>
            </a:r>
          </a:p>
          <a:p>
            <a:pPr marL="514350" indent="-514350">
              <a:buAutoNum type="alphaUcPeriod"/>
            </a:pPr>
            <a:r>
              <a:rPr lang="en-US" dirty="0" smtClean="0"/>
              <a:t>can </a:t>
            </a:r>
            <a:r>
              <a:rPr lang="en-US" dirty="0" err="1" smtClean="0"/>
              <a:t>neutralise</a:t>
            </a:r>
            <a:r>
              <a:rPr lang="en-US" dirty="0" smtClean="0"/>
              <a:t> an acid to produce salt an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Why is ammonia considered as an alkali?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contains hydroxide ions.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</a:t>
            </a:r>
            <a:r>
              <a:rPr lang="en-US" dirty="0" err="1" smtClean="0"/>
              <a:t>ionises</a:t>
            </a:r>
            <a:r>
              <a:rPr lang="en-US" dirty="0" smtClean="0"/>
              <a:t> in water to produce salt and water.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</a:t>
            </a:r>
            <a:r>
              <a:rPr lang="en-US" dirty="0" err="1" smtClean="0"/>
              <a:t>ionises</a:t>
            </a:r>
            <a:r>
              <a:rPr lang="en-US" dirty="0" smtClean="0"/>
              <a:t> in water to produce hydroxonium  ions.</a:t>
            </a:r>
          </a:p>
          <a:p>
            <a:pPr marL="514350" indent="-514350">
              <a:buAutoNum type="alphaUcPeriod"/>
            </a:pPr>
            <a:r>
              <a:rPr lang="en-US" dirty="0" smtClean="0"/>
              <a:t>It </a:t>
            </a:r>
            <a:r>
              <a:rPr lang="en-US" dirty="0" err="1" smtClean="0"/>
              <a:t>ionises</a:t>
            </a:r>
            <a:r>
              <a:rPr lang="en-US" dirty="0" smtClean="0"/>
              <a:t> in water to produce free mobile hydroxide 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Which of the following is true?</a:t>
            </a:r>
          </a:p>
          <a:p>
            <a:pPr>
              <a:buNone/>
            </a:pPr>
            <a:r>
              <a:rPr lang="en-US" b="1" dirty="0" smtClean="0"/>
              <a:t>I   All alkalis are bases</a:t>
            </a:r>
          </a:p>
          <a:p>
            <a:pPr>
              <a:buNone/>
            </a:pPr>
            <a:r>
              <a:rPr lang="en-US" b="1" dirty="0" smtClean="0"/>
              <a:t>II  All bases are alkalis</a:t>
            </a:r>
          </a:p>
          <a:p>
            <a:pPr>
              <a:buNone/>
            </a:pPr>
            <a:r>
              <a:rPr lang="en-US" b="1" dirty="0" smtClean="0"/>
              <a:t>III Alkalis are bases that are soluble in water</a:t>
            </a:r>
          </a:p>
          <a:p>
            <a:pPr>
              <a:buNone/>
            </a:pPr>
            <a:r>
              <a:rPr lang="en-US" b="1" dirty="0" smtClean="0"/>
              <a:t>IV An alkali </a:t>
            </a:r>
            <a:r>
              <a:rPr lang="en-US" b="1" dirty="0" err="1" smtClean="0"/>
              <a:t>ionises</a:t>
            </a:r>
            <a:r>
              <a:rPr lang="en-US" b="1" dirty="0" smtClean="0"/>
              <a:t> in water to produce free mobile hydroxide ions.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I and II only                         C.  I, II and III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II and III only                       D. I, III and IV only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Which of the following acids is used to</a:t>
            </a:r>
          </a:p>
          <a:p>
            <a:pPr>
              <a:buNone/>
            </a:pPr>
            <a:r>
              <a:rPr lang="en-US" b="1" dirty="0" smtClean="0"/>
              <a:t>coagulate latex?</a:t>
            </a:r>
          </a:p>
          <a:p>
            <a:pPr marL="514350" indent="-514350">
              <a:buAutoNum type="alphaUcPeriod"/>
            </a:pPr>
            <a:r>
              <a:rPr lang="en-US" dirty="0" smtClean="0"/>
              <a:t>Carbonic acid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Ethanoic</a:t>
            </a:r>
            <a:r>
              <a:rPr lang="en-US" dirty="0" smtClean="0"/>
              <a:t> acid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Methanoic</a:t>
            </a:r>
            <a:r>
              <a:rPr lang="en-US" dirty="0" smtClean="0"/>
              <a:t> acid</a:t>
            </a:r>
          </a:p>
          <a:p>
            <a:pPr marL="514350" indent="-514350">
              <a:buAutoNum type="alphaUcPeriod"/>
            </a:pPr>
            <a:r>
              <a:rPr lang="en-US" dirty="0" smtClean="0"/>
              <a:t>Hydrochloric acid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Which of the following exhibits alkaline</a:t>
            </a:r>
          </a:p>
          <a:p>
            <a:pPr>
              <a:buNone/>
            </a:pPr>
            <a:r>
              <a:rPr lang="en-US" b="1" dirty="0" smtClean="0"/>
              <a:t>properties?</a:t>
            </a:r>
          </a:p>
          <a:p>
            <a:pPr marL="514350" indent="-514350">
              <a:buAutoNum type="alphaUcPeriod"/>
            </a:pPr>
            <a:r>
              <a:rPr lang="en-US" dirty="0" smtClean="0"/>
              <a:t>Dry ammonia gas</a:t>
            </a:r>
          </a:p>
          <a:p>
            <a:pPr marL="514350" indent="-514350">
              <a:buAutoNum type="alphaUcPeriod"/>
            </a:pPr>
            <a:r>
              <a:rPr lang="en-US" dirty="0" smtClean="0"/>
              <a:t>Solid sodium hydroxide</a:t>
            </a:r>
          </a:p>
          <a:p>
            <a:pPr marL="514350" indent="-514350">
              <a:buAutoNum type="alphaUcPeriod"/>
            </a:pPr>
            <a:r>
              <a:rPr lang="en-US" dirty="0" smtClean="0"/>
              <a:t>Solid potassium hydroxide</a:t>
            </a:r>
          </a:p>
          <a:p>
            <a:pPr marL="514350" indent="-514350">
              <a:buAutoNum type="alphaUcPeriod"/>
            </a:pPr>
            <a:r>
              <a:rPr lang="en-US" dirty="0" smtClean="0"/>
              <a:t>Potassium hydroxide solution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564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7.1 ACIDS AND BASES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admin</dc:creator>
  <cp:lastModifiedBy>admin</cp:lastModifiedBy>
  <cp:revision>17</cp:revision>
  <dcterms:created xsi:type="dcterms:W3CDTF">2015-05-12T03:04:28Z</dcterms:created>
  <dcterms:modified xsi:type="dcterms:W3CDTF">2015-05-12T05:38:03Z</dcterms:modified>
</cp:coreProperties>
</file>