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F9EE3-4BB5-4A8F-896E-6A496B878DD8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72913-7456-4E93-920D-F105BAB405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F9EE3-4BB5-4A8F-896E-6A496B878DD8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72913-7456-4E93-920D-F105BAB405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F9EE3-4BB5-4A8F-896E-6A496B878DD8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72913-7456-4E93-920D-F105BAB405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F9EE3-4BB5-4A8F-896E-6A496B878DD8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72913-7456-4E93-920D-F105BAB405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F9EE3-4BB5-4A8F-896E-6A496B878DD8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72913-7456-4E93-920D-F105BAB405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F9EE3-4BB5-4A8F-896E-6A496B878DD8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72913-7456-4E93-920D-F105BAB405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F9EE3-4BB5-4A8F-896E-6A496B878DD8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72913-7456-4E93-920D-F105BAB405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F9EE3-4BB5-4A8F-896E-6A496B878DD8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72913-7456-4E93-920D-F105BAB405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F9EE3-4BB5-4A8F-896E-6A496B878DD8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72913-7456-4E93-920D-F105BAB405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F9EE3-4BB5-4A8F-896E-6A496B878DD8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72913-7456-4E93-920D-F105BAB405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F9EE3-4BB5-4A8F-896E-6A496B878DD8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72913-7456-4E93-920D-F105BAB405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F9EE3-4BB5-4A8F-896E-6A496B878DD8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72913-7456-4E93-920D-F105BAB405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b="1" dirty="0" smtClean="0">
                <a:latin typeface="Comic Sans MS" pitchFamily="66" charset="0"/>
              </a:rPr>
              <a:t>7.2	 </a:t>
            </a:r>
            <a:br>
              <a:rPr lang="en-US" b="1" dirty="0" smtClean="0">
                <a:latin typeface="Comic Sans MS" pitchFamily="66" charset="0"/>
              </a:rPr>
            </a:br>
            <a:r>
              <a:rPr lang="en-US" b="1" dirty="0" smtClean="0">
                <a:latin typeface="Comic Sans MS" pitchFamily="66" charset="0"/>
              </a:rPr>
              <a:t>THE STRENGTH OF ACIDS AND ALKALIS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QUESTION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Which of the following is true about ammonia 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solution?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		It is a strong alkali.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II		It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ionises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completely in water.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III	It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ionises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only partially in water.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IV	It has a low concentration of hydroxide ions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		I and II only		C	II and III only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		I and IV only		D	III and IV only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QUESTION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 strong acid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		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ionises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completely in water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II		has a small pH value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III	has a high concentration of hydrogen ions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IV	contains molecules of the acid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		I and II only		C	I, II and III only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		II and IV only		D	I, III and IV only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QUESTION 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 strong alkali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 		contains ions of the alkali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II		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ionises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completely in water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III	has a big pH value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IV	has a low concentration of hydroxide ions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		I and II only		C	I, II and III only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		II and IV only		D	I, III and IV only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QUESTION 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Which of the following is true about dilute </a:t>
            </a:r>
          </a:p>
          <a:p>
            <a:pPr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ethanoic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acid, CH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COOH?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		It has a pH value less than 7.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II		It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ionises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partially.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III	It has a low concentration of hydrogen ions.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IV	It does not react with magnesium ribbon.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		I and II only		C	I, II and III only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		II and IV only		D	I, III and IV only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QUESTION 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 solution has a pH value of 8.</a:t>
            </a:r>
          </a:p>
          <a:p>
            <a:pPr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Which of the following is true about the </a:t>
            </a:r>
          </a:p>
          <a:p>
            <a:pPr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properties of the solution?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		Does not react with acids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		Turns blue litmus paper red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		Has a high concentration of hydrogen ion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		Has a low concentration of hydroxide 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QUESTION 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Which of the following has a low degree of </a:t>
            </a:r>
          </a:p>
          <a:p>
            <a:pPr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ionisation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in water?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	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Sulphuric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acid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	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Methanoic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acid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		Hydrochloric acid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		Sodium hydroxide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ANSWERS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1905000"/>
          <a:ext cx="731520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  <a:gridCol w="1219200"/>
              </a:tblGrid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1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C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6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A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11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C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2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A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7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C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12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C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3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B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8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B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13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D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4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B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9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D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14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B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5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C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10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</a:rPr>
                        <a:t>C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QUESTION 1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Which of the following is true?</a:t>
            </a:r>
          </a:p>
          <a:p>
            <a:pPr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       	The pH scale is used to measure the acidity or </a:t>
            </a:r>
          </a:p>
          <a:p>
            <a:pPr algn="just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	alkalinity of a solution</a:t>
            </a:r>
          </a:p>
          <a:p>
            <a:pPr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II      	The pH scale consists of values from 0 to 14.</a:t>
            </a:r>
          </a:p>
          <a:p>
            <a:pPr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III     	The pH value is a measure of the   </a:t>
            </a:r>
          </a:p>
          <a:p>
            <a:pPr algn="just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	concentration of hydrogen ions and   </a:t>
            </a:r>
          </a:p>
          <a:p>
            <a:pPr algn="just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	hydroxide ions.</a:t>
            </a:r>
          </a:p>
          <a:p>
            <a:pPr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IV    	A pH value of 7 indicates an acidic solution.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   I and II only			C   I, II and III only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    II and IV only			D   I, III and IV only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QUESTION 2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pH value of a solution can be determined by</a:t>
            </a:r>
          </a:p>
          <a:p>
            <a:pPr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using</a:t>
            </a:r>
          </a:p>
          <a:p>
            <a:pPr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     	a pH meter</a:t>
            </a:r>
          </a:p>
          <a:p>
            <a:pPr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II    	pH paper</a:t>
            </a:r>
          </a:p>
          <a:p>
            <a:pPr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III   	red litmus paper</a:t>
            </a:r>
          </a:p>
          <a:p>
            <a:pPr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IV   	blue litmus paper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   I and II only			C   I, II and III only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    II and IV only		D   I, III and IV only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QUESTION 3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Two drops of universal indicator are added to a </a:t>
            </a:r>
          </a:p>
          <a:p>
            <a:pPr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solution in a test tube. The solution turns purple. </a:t>
            </a:r>
          </a:p>
          <a:p>
            <a:pPr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This indicates that the solution in the test tube is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 neutral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  alkaline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  slightly acidic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  very acidic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QUESTION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 small pH value indicates that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substance is alkaline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  the concentration of hydrogen ions is high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  the concentration of hydrogen ions is low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  the concentration of hydroxide ions is high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QUESTION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 big pH value indicates that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substance is acidic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  the concentration of hydrogen ions is high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  the concentration of hydroxide ions is high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  the concentration of hydroxide ions is low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QUESTION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Hydrochloric acid is a strong acid because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 	it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ionises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completely in water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  	it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ionises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only partially in water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  	it contains a low concentration of hydrogen  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	ions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  	it contains a high concentration of hydroxide 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	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QUESTION 7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058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Which of the following is true about the dilute </a:t>
            </a:r>
          </a:p>
          <a:p>
            <a:pPr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ethanoic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acid, CH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COOH?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    	It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ionises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only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partialy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in water.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II  	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Ethanoic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acid molecules are still present in the </a:t>
            </a:r>
          </a:p>
          <a:p>
            <a:pPr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acid.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III	It is a strong acid.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IV	It has a low concentration of hydrogen ions.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		I and II only		C	I, II and IV only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		I and III only		D	II, III and IV only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QUESTION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Sodium hydroxide is a strong alkali because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		it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ionises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partially in water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		it completely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ionises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water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		it has a high concentration of hydrogen ions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		it has a low concentration of hydroxide 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290</Words>
  <Application>Microsoft Office PowerPoint</Application>
  <PresentationFormat>On-screen Show (4:3)</PresentationFormat>
  <Paragraphs>157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7.2   THE STRENGTH OF ACIDS AND ALKALIS</vt:lpstr>
      <vt:lpstr>QUESTION 1</vt:lpstr>
      <vt:lpstr>QUESTION 2</vt:lpstr>
      <vt:lpstr>QUESTION 3</vt:lpstr>
      <vt:lpstr>QUESTION 4</vt:lpstr>
      <vt:lpstr>QUESTION 5</vt:lpstr>
      <vt:lpstr>QUESTION 6</vt:lpstr>
      <vt:lpstr>QUESTION 7 </vt:lpstr>
      <vt:lpstr>QUESTION 8</vt:lpstr>
      <vt:lpstr>QUESTION 9</vt:lpstr>
      <vt:lpstr>QUESTION 10</vt:lpstr>
      <vt:lpstr>QUESTION 11</vt:lpstr>
      <vt:lpstr>QUESTION 12</vt:lpstr>
      <vt:lpstr>QUESTION 13</vt:lpstr>
      <vt:lpstr>QUESTION 14</vt:lpstr>
      <vt:lpstr>ANSWERS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18</cp:revision>
  <dcterms:created xsi:type="dcterms:W3CDTF">2015-05-17T05:09:01Z</dcterms:created>
  <dcterms:modified xsi:type="dcterms:W3CDTF">2015-05-17T09:11:24Z</dcterms:modified>
</cp:coreProperties>
</file>