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FAFCA2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48D50-3651-4F4A-A147-CFDE2A8C0BB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97F4-E20B-4C42-8F3F-180C1991F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FAFCA2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1750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7.3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CONCENTRATION OF ACIDS AND ALKALIS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9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of the following is true?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		A standard solution is a solution in which its 	concentration is accurately known.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		A standard solution is prepared using a volumetric 	flask.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	Pure anhydrous sodium carbonate is usually used 	to make a standard alkaline solution.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	Hydrochloric acid is usually used to make a 	standard acidic solution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I and II only			C	I, II and III only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II and IV only			D	I, III and IV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Find the volume of 2.0 mol dm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acid needed to be diluted to make 200 cm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of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1.0 mol dm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acid.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50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	200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100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D	400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of the following contains the most of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hydrogen ions?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	400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of 1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700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1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		600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1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hydrochloric acid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		400 cm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1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sodium hydroxide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pH value of 1 mol dm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 is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higher than that of 1 mol dm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hydrochloric acid.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is because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only partially in water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completely in water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		has a higher concentration of hydrogen ions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		has a higher concentration of hydroxide 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13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100 cm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distilled water is added to 400 cm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2.0 mol dm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hydrochloric acid. What is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concentration in mol dm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of the diluted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solution?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1.6				C	2.0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1.8				D	2.5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What is the volume of distilled water that is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needed to be added to 8 g of sodium hydroxide to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make 0.4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sodium hydroxide solution?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[Relative atomic mass: Na, 23; H, 1; O, 16]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2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	0.2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0.5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D	0.08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QUESTION 15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table shows the volume, concentration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 value of two acids.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there a difference in pH value between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two acids?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The number of moles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is less than of 	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hydrochloric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is more soluble in water than hydrochloric acid.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		The degree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is less than that of 	hydrochloric acid.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		The concentration of hydrogen ions is higher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	than in 	hydrochloric acid.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016760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3149600"/>
                <a:gridCol w="9144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Acid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Volume and concentration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Hydrochloric acid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cm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1 mol dm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Ethanoic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acid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cm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1 mol dm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ANSWERS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905000"/>
          <a:ext cx="73152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A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6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11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A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2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7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12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A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3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8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13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A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4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9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14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5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15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concentration of a solution refers to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the quantity of solute in a given volume of 	solution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the amount of water in a given volume of 	solution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		the quantity of hydrogen ions in a given 	volume of solution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		the quantity of hydroxide ions in a given 	volume of 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molarity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a solution is 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number of grams of solute present in the 	solution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number of ions present in 1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	solution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		number of molecules present in 1dm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	the 	solution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		number of moles of solute present in 1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	the 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3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 student dissolves 40g of sodium hydroxide, </a:t>
            </a:r>
          </a:p>
          <a:p>
            <a:pPr algn="just"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in water to make a 500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solution.</a:t>
            </a:r>
          </a:p>
          <a:p>
            <a:pPr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Calculate the concentration of the solution in </a:t>
            </a:r>
          </a:p>
          <a:p>
            <a:pPr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g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0.08				C	40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20				D	80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student prepares a solution by dissolving 0.35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mol of sodium chloride in distilled water to make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200 cm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solution. Calculate 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molarity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solution.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5.7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C	0.75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7.5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D	1.75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molarity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a bottle of potassium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hydroxide solution is 1.5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What is the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concentration of the solution in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[Relative atomic mass: K, 39; H, 1; O, 16]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25				C	84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50				D	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6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concentration of a sodium hydroxide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solution is 8 g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Calculate the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molarity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</a:t>
            </a:r>
          </a:p>
          <a:p>
            <a:pPr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he solution.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[Relative atomic mass: Na, 23; O, 16; H, 1]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0.1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		C 	0.3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	0.2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	D	0.5 mol dm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concentration of a solution of calcium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hydroxide is 0.2 mol dm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Find the number of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moles of calcium hydroxide in 25.0 cm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of 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calcium hydroxide solution. 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0.5 mol			C	0.0375 mol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0.005 mol			D	0.0005 mol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8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Which of the following is true about the </a:t>
            </a:r>
          </a:p>
          <a:p>
            <a:pPr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relationship between the pH value of an alkali </a:t>
            </a:r>
          </a:p>
          <a:p>
            <a:pPr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and its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molarity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200400"/>
          <a:ext cx="7010400" cy="2712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/>
                <a:gridCol w="35052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Molarity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of alkali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pH value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Increases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Decreases</a:t>
                      </a: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Increases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Increases</a:t>
                      </a: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Decreases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Not affected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Decreases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489</Words>
  <Application>Microsoft Office PowerPoint</Application>
  <PresentationFormat>On-screen Show (4:3)</PresentationFormat>
  <Paragraphs>176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7.3   CONCENTRATION OF ACIDS AND ALKALIS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  CONCENTRATION OF ACIDS AND ALKALIS</dc:title>
  <dc:creator>admin</dc:creator>
  <cp:lastModifiedBy>admin</cp:lastModifiedBy>
  <cp:revision>14</cp:revision>
  <dcterms:created xsi:type="dcterms:W3CDTF">2015-05-17T10:14:11Z</dcterms:created>
  <dcterms:modified xsi:type="dcterms:W3CDTF">2015-05-17T11:32:26Z</dcterms:modified>
</cp:coreProperties>
</file>