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EBF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E3EE-2C3F-4DE6-AFF0-2E6589CA811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DEBF-8571-4DBC-8FBD-54FCE6BBE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E3EE-2C3F-4DE6-AFF0-2E6589CA811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DEBF-8571-4DBC-8FBD-54FCE6BBE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E3EE-2C3F-4DE6-AFF0-2E6589CA811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DEBF-8571-4DBC-8FBD-54FCE6BBE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E3EE-2C3F-4DE6-AFF0-2E6589CA811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DEBF-8571-4DBC-8FBD-54FCE6BBE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E3EE-2C3F-4DE6-AFF0-2E6589CA811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DEBF-8571-4DBC-8FBD-54FCE6BBE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E3EE-2C3F-4DE6-AFF0-2E6589CA811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DEBF-8571-4DBC-8FBD-54FCE6BBE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E3EE-2C3F-4DE6-AFF0-2E6589CA811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DEBF-8571-4DBC-8FBD-54FCE6BBE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E3EE-2C3F-4DE6-AFF0-2E6589CA811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DEBF-8571-4DBC-8FBD-54FCE6BBE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E3EE-2C3F-4DE6-AFF0-2E6589CA811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DEBF-8571-4DBC-8FBD-54FCE6BBE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E3EE-2C3F-4DE6-AFF0-2E6589CA811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DEBF-8571-4DBC-8FBD-54FCE6BBE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E3EE-2C3F-4DE6-AFF0-2E6589CA811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DEBF-8571-4DBC-8FBD-54FCE6BBE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0B0F0"/>
            </a:gs>
            <a:gs pos="35001">
              <a:srgbClr val="92D050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E3EE-2C3F-4DE6-AFF0-2E6589CA811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7DEBF-8571-4DBC-8FBD-54FCE6BBEB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0B0F0"/>
            </a:gs>
            <a:gs pos="35001">
              <a:srgbClr val="92D050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7.4  NEUTRALISATION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9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acid reacts with ammonia solution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according to the equation</a:t>
            </a:r>
          </a:p>
          <a:p>
            <a:pPr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 NH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+  H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		(NH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Find the concentration of the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acid if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20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the acid is used to exactly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neutralise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25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1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ammonia solution.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		0.125 mol dm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C	0.625 mol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		0.225 mol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		D	1.25 mol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14800" y="2743200"/>
            <a:ext cx="838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10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Which of the following equations represents a </a:t>
            </a:r>
          </a:p>
          <a:p>
            <a:pPr>
              <a:buNone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neutralisation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reaction?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		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II		NH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    NH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Cl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III	2HNO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+ Ca(OH)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   Ca(NO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+  2H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IV	CaCO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+  2HCl           CaCl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+  H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O  +  CO 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		I and II only			C	I, II and III only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		II and IV only		D	I, III and IV only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57600" y="2743200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76600" y="3200400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19600" y="3733800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38600" y="4191000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11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 few drops of sodium hydroxide is added to a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solution of sodium chloride. The pH of the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resulting solution is most probably.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	3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		5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		7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		12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12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20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2.0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is required to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exactly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neutralise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20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0.4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sodium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hydroxide solution. Acid 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is most probably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		nitric acid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		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acid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		hydrochloric acid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		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methanoic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acid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13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 equation for the reaction between nitric acid and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calcium hydroxide is </a:t>
            </a:r>
          </a:p>
          <a:p>
            <a:pPr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 HNO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+  Ca(OH)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    Ca(NO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+  2 H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In an acid-base titration, 0.2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nitric acid is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added slowly into 25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0.1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calcium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hydroxide solution. The initial reading of the burette is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10.0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find the final reading of the burette at the end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of the titration.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		15 cm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	C	35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		20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	D	50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2590800"/>
            <a:ext cx="762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14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 student diluted 15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0.2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sodium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hydroxide solution in a conical flask with 10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distilled water before carrying out an acid-base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titration with 0.5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hydrochloric acid. Find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 total volume of the solution in the conical flask at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 end point of the titration.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		6 cm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		C	25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		15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	D	31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15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Which of the following pairs of substances are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reactants in a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neutralisation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reaction?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		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276600"/>
          <a:ext cx="6096000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Copper 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sulphate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Hydrochloric acid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Nitric acid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Sulphuric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acid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Copper (II) oxide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Sodium hydroxide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Ammonia solution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Hydrochloric acid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ANSWERS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905000"/>
          <a:ext cx="73152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6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A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11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2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7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A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12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3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8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13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4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9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14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5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A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15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1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Which of the following happens during </a:t>
            </a:r>
          </a:p>
          <a:p>
            <a:pPr>
              <a:buNone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neutralisation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		An acid loses its acidity.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II		An alkali gains its alkalinity.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III	The product is a neutral solution.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IV	A salt and water are the only product of 	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neutralisation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		I and II only			C	I, II and III only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		II and IV only		D	I, III and IV only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2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Which of the following bases reacts with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hydrochloric acid to form sodium chloride and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water?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		Copper oxide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		Sodium carbonate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		Sodium hydroxide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		Calcium hydroxide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3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Ant bites are acidic in nature. What would you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use to treat ant bites?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	Vinegar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		Orange juice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		Lime juice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		Baking powder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4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Why is a base such as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hydroxide used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as a component of toothpaste?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		It helps to whiten teeth.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		It helps to strengthen teeth.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		It kills the bacteria in the mouth.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		It prevents tooth decay by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neutralise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the acids 	produced by bacteria in the mouth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5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We know that the end point of the titration has been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reached when the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		indicator changes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		conductivity of the solution in the conical flask 	increases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		conductivity of the solution in the conical flask 	decreases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		when half the volume of the solution in the 	burette has been added to the solution in the 	conical flask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6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31.25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hydrochloric acid of unknown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concentration is needed to exactly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neutralise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25.0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0.1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sodium hydroxide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solution. Calculate the concentration of the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hydrochloric acid, in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		0.08				C	0.18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		0.81				D	0.85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7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Calculate the number of moles of water that is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produced when 25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1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sodium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hydroxide is exactly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neutralised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acid.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		0.025 mol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 	0.25 mol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		0.05 mol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		0.5 mol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8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25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hydrochloric acid exactly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neutralise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20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0.5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sodium hydroxide.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Calculate the concentration, in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of the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hydrochloric acid used.</a:t>
            </a: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		0.2				C	0.6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		0.4				D	0.8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409</Words>
  <Application>Microsoft Office PowerPoint</Application>
  <PresentationFormat>On-screen Show (4:3)</PresentationFormat>
  <Paragraphs>177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7.4  NEUTRALISATION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7.4  NEUTRALISATION</dc:title>
  <dc:creator>admin</dc:creator>
  <cp:lastModifiedBy>admin</cp:lastModifiedBy>
  <cp:revision>12</cp:revision>
  <dcterms:created xsi:type="dcterms:W3CDTF">2015-05-17T13:41:45Z</dcterms:created>
  <dcterms:modified xsi:type="dcterms:W3CDTF">2015-05-17T15:30:35Z</dcterms:modified>
</cp:coreProperties>
</file>